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ato" charset="1" panose="020F0502020204030203"/>
      <p:regular r:id="rId7"/>
    </p:embeddedFont>
    <p:embeddedFont>
      <p:font typeface="Lato Bold" charset="1" panose="020F0502020204030203"/>
      <p:regular r:id="rId8"/>
    </p:embeddedFont>
    <p:embeddedFont>
      <p:font typeface="Roboto" charset="1" panose="02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95817" y="6481663"/>
            <a:ext cx="3235385" cy="3235385"/>
          </a:xfrm>
          <a:custGeom>
            <a:avLst/>
            <a:gdLst/>
            <a:ahLst/>
            <a:cxnLst/>
            <a:rect r="r" b="b" t="t" l="l"/>
            <a:pathLst>
              <a:path h="3235385" w="3235385">
                <a:moveTo>
                  <a:pt x="0" y="0"/>
                </a:moveTo>
                <a:lnTo>
                  <a:pt x="3235385" y="0"/>
                </a:lnTo>
                <a:lnTo>
                  <a:pt x="3235385" y="3235385"/>
                </a:lnTo>
                <a:lnTo>
                  <a:pt x="0" y="3235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7549756">
            <a:off x="-4118383" y="-2974125"/>
            <a:ext cx="13673843" cy="12306459"/>
          </a:xfrm>
          <a:custGeom>
            <a:avLst/>
            <a:gdLst/>
            <a:ahLst/>
            <a:cxnLst/>
            <a:rect r="r" b="b" t="t" l="l"/>
            <a:pathLst>
              <a:path h="12306459" w="13673843">
                <a:moveTo>
                  <a:pt x="0" y="12306459"/>
                </a:moveTo>
                <a:lnTo>
                  <a:pt x="13673843" y="12306459"/>
                </a:lnTo>
                <a:lnTo>
                  <a:pt x="13673843" y="0"/>
                </a:lnTo>
                <a:lnTo>
                  <a:pt x="0" y="0"/>
                </a:lnTo>
                <a:lnTo>
                  <a:pt x="0" y="123064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915076" y="962025"/>
            <a:ext cx="9344224" cy="3919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Your gift to </a:t>
            </a:r>
            <a:r>
              <a:rPr lang="en-US" sz="3200" b="true">
                <a:solidFill>
                  <a:srgbClr val="1E1E1E"/>
                </a:solidFill>
                <a:latin typeface="Lato Bold"/>
                <a:ea typeface="Lato Bold"/>
                <a:cs typeface="Lato Bold"/>
                <a:sym typeface="Lato Bold"/>
              </a:rPr>
              <a:t>World Methodist Evangelism</a:t>
            </a:r>
            <a:r>
              <a:rPr lang="en-US" sz="3200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 equips local leaders, supports evangelism training, and helps ignite spiritual revival in communities hungry for hope. 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1E1E1E"/>
                </a:solidFill>
                <a:latin typeface="Lato Bold"/>
                <a:ea typeface="Lato Bold"/>
                <a:cs typeface="Lato Bold"/>
                <a:sym typeface="Lato Bold"/>
              </a:rPr>
              <a:t>Give today—and be part of what God is doing around the world.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5707622"/>
            <a:ext cx="4611971" cy="1819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7"/>
              </a:lnSpc>
            </a:pPr>
            <a:r>
              <a:rPr lang="en-US" b="true" sz="2619" spc="-125">
                <a:solidFill>
                  <a:srgbClr val="1E1E1E"/>
                </a:solidFill>
                <a:latin typeface="Lato Bold"/>
                <a:ea typeface="Lato Bold"/>
                <a:cs typeface="Lato Bold"/>
                <a:sym typeface="Lato Bold"/>
              </a:rPr>
              <a:t>TO DONATE, SCAN THE QR CODE OR VISIT HTTPS://WORLDMETHODIST.ORG/?FORM=WES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4090622" y="3610667"/>
            <a:ext cx="13333454" cy="968030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566981" y="8353401"/>
            <a:ext cx="7237707" cy="1028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128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SPECIAL OFFERING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DAGnnvdsdJ0</dc:identifier>
  <dcterms:modified xsi:type="dcterms:W3CDTF">2011-08-01T06:04:30Z</dcterms:modified>
  <cp:revision>1</cp:revision>
  <dc:title>Special Offering Slide</dc:title>
</cp:coreProperties>
</file>